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7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0947-4E65-4EDC-95A4-7EF35C43B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6F55-E2BA-403B-BFF9-8A2BA3A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94A2-21B8-46CC-BBF5-7AC5DE86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EFF1-01BF-4913-B140-81228242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FA6A-D7C6-44C7-9676-F7456CBD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6E-0876-4A94-A017-668FAB70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14ACF-D01E-40EB-B289-E8E025E2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B661-3E7C-4BA8-9BAD-DE6D1203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84572-BF69-4157-9EDA-C4FA5600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9B4BD-86BD-478A-946E-94224678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6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CDFAD-9108-4FFB-ADF1-EB53CC25B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5720-B9EB-41EE-B031-5664FBF7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8849-8085-4102-B83A-6063CA39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538C5-7CCF-4E66-8043-01D59C63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86E93-AF05-46B6-9E84-80E599C6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8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3176-466A-4BC3-9A06-5A1D336A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801EC-7114-4972-B8BF-FC98800A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ABAF-B30F-40F0-868D-DA7F2305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26666-5FFF-499C-A3EB-EC6CD60A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FF64-9A90-4054-95DD-9621035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D418-A094-43BF-BD08-28FEB9A8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217B3-51FC-4116-97A7-0031C29F8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48218-C228-4FC3-B3F5-DD198D6C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A37B-9823-4846-BA84-43B55FA9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6167-D5CE-483E-8E05-F95FC6CC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1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938A-E54F-4173-9FDE-D2D35FB5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86D2B-CDC5-45ED-B0AB-6BF682ADF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BABFE-BBFA-47AC-AAB6-9CEFC5D9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3BA75-12E2-4A38-8E15-201C06A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9C802-94B2-457C-9849-DBD10A92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3CD45-C78E-4B96-B11A-FCC4C228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6F16-8C7E-4BC2-91DD-8800885C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D6B2D-AC21-4395-819A-8478F9C6E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E5B0-A93D-4302-A846-61A4FCA18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1C938-D6E3-483E-9537-4D38C2511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514-F50E-44D9-8C8B-5D4AAED86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18C3-583E-4206-A686-486D64C7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2F2B1-DE19-4908-BDC1-801C0CCDC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4D0F7-1D60-4959-A454-562770CC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A85F-E252-453F-9641-0672E63F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AA4D9-0012-4D8F-A873-E1140E17F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CC608-4DF1-410F-923D-2B9E2FBF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0CEF-318D-45EC-A693-7BD4C0273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6800C8-A3D5-4F2D-BA10-8329A1AE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4168-A003-4497-BE12-DDDEFBE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52F-AB1F-4E35-AEE4-C6D53AD6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0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99DA-6ADB-4ACE-AF61-718F88E8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2C92-65A5-4A9D-A7D1-453DED9C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78B7E-423D-4AF3-A7C5-E3EB504B9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9D8A8-4D27-4B81-A8F4-1D23AF0A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45F5-9E18-4555-9013-51A5E2C5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F6F21-DEC0-4E80-9768-737B75D8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25F2-684D-48E3-862C-40BBEC20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46051-D256-4709-ACA5-52E39ED5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73A3-F0DE-4305-AA48-6056424F2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39456-1FFF-42E0-BC23-63A9AFCF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9AEB-78E9-4A24-AFD6-9FD557C1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B9768-2288-4DB1-A74B-CC35919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905E-D065-499E-B0E6-C5B36F13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C6D2-30FD-41F6-B464-CE7E934A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0B345-48F8-4E44-B098-2249F4489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0B4C-F659-40F8-9F9D-63A163D09C11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D016-F5E1-4978-9B4F-41BA4B307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8BF6-3052-40A9-B415-88F499870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D202A-2D44-428C-9ED8-B0C0710B5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93E0-F5FB-4C2C-BB38-D9C501B86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2124" y="942975"/>
            <a:ext cx="9144000" cy="29860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CA" b="1" dirty="0">
                <a:solidFill>
                  <a:srgbClr val="002060"/>
                </a:solidFill>
              </a:rPr>
              <a:t>Cool Microcontroller Projects</a:t>
            </a:r>
            <a:br>
              <a:rPr lang="en-CA" b="1" dirty="0">
                <a:solidFill>
                  <a:srgbClr val="002060"/>
                </a:solidFill>
              </a:rPr>
            </a:br>
            <a:br>
              <a:rPr lang="en-CA" b="1" dirty="0">
                <a:solidFill>
                  <a:srgbClr val="002060"/>
                </a:solidFill>
              </a:rPr>
            </a:br>
            <a:r>
              <a:rPr lang="en-CA" b="1" dirty="0">
                <a:solidFill>
                  <a:srgbClr val="002060"/>
                </a:solidFill>
              </a:rPr>
              <a:t>AC Current Sensor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A0444-EFD1-4F48-B296-2E1FD61A8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974" y="4149311"/>
            <a:ext cx="2400300" cy="979901"/>
          </a:xfrm>
        </p:spPr>
        <p:txBody>
          <a:bodyPr/>
          <a:lstStyle/>
          <a:p>
            <a:r>
              <a:rPr lang="en-CA" b="1" dirty="0"/>
              <a:t>Dave VE3OOI </a:t>
            </a:r>
          </a:p>
          <a:p>
            <a:r>
              <a:rPr lang="en-CA" b="1" dirty="0"/>
              <a:t>Feb 2021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33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1E6F-BC00-473D-A58E-CD7FFAA5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BACKGROUND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4173-4470-48EE-BDD9-6579CED4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7012"/>
            <a:ext cx="7800975" cy="4351338"/>
          </a:xfrm>
        </p:spPr>
        <p:txBody>
          <a:bodyPr/>
          <a:lstStyle/>
          <a:p>
            <a:r>
              <a:rPr lang="en-CA" dirty="0">
                <a:solidFill>
                  <a:srgbClr val="002060"/>
                </a:solidFill>
              </a:rPr>
              <a:t>Renovations to house 2007</a:t>
            </a:r>
          </a:p>
          <a:p>
            <a:r>
              <a:rPr lang="en-CA" dirty="0">
                <a:solidFill>
                  <a:srgbClr val="002060"/>
                </a:solidFill>
              </a:rPr>
              <a:t>Added a large Shed (underside of deck)</a:t>
            </a:r>
          </a:p>
          <a:p>
            <a:r>
              <a:rPr lang="en-CA" dirty="0">
                <a:solidFill>
                  <a:srgbClr val="002060"/>
                </a:solidFill>
              </a:rPr>
              <a:t>AC Heater</a:t>
            </a:r>
          </a:p>
          <a:p>
            <a:r>
              <a:rPr lang="en-CA" dirty="0">
                <a:solidFill>
                  <a:srgbClr val="002060"/>
                </a:solidFill>
              </a:rPr>
              <a:t>Needed to estimate cost for a 110V Portable Heater</a:t>
            </a:r>
          </a:p>
          <a:p>
            <a:r>
              <a:rPr lang="en-CA" dirty="0">
                <a:solidFill>
                  <a:srgbClr val="002060"/>
                </a:solidFill>
              </a:rPr>
              <a:t>Objective to identify time heater was on and estimate costs based on wattage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 descr="A picture containing text, indoor, cluttered, working&#10;&#10;Description automatically generated">
            <a:extLst>
              <a:ext uri="{FF2B5EF4-FFF2-40B4-BE49-F238E27FC236}">
                <a16:creationId xmlns:a16="http://schemas.microsoft.com/office/drawing/2014/main" id="{AB3E945F-A09C-45DF-8C08-21B9FC13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70" y="361297"/>
            <a:ext cx="257175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CCE94E-85FB-4C3F-A1C1-25592880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37" y="3943491"/>
            <a:ext cx="3622827" cy="27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4B5-3225-4F2D-86C0-AC299878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Noodling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3918F-CE6B-44BE-B4C5-32138F0C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9" y="1099364"/>
            <a:ext cx="4610743" cy="554432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D4F37A9-A062-4F36-8005-D3B5B22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870" y="1910169"/>
            <a:ext cx="5411244" cy="435133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Use similar technique for a Return Loss Bridge</a:t>
            </a:r>
          </a:p>
          <a:p>
            <a:pPr lvl="1"/>
            <a:r>
              <a:rPr lang="en-CA" dirty="0">
                <a:solidFill>
                  <a:srgbClr val="002060"/>
                </a:solidFill>
              </a:rPr>
              <a:t>1 Turn through toroid and secondary pickup</a:t>
            </a:r>
          </a:p>
          <a:p>
            <a:r>
              <a:rPr lang="en-CA" dirty="0">
                <a:solidFill>
                  <a:srgbClr val="002060"/>
                </a:solidFill>
              </a:rPr>
              <a:t>Detect voltage on pickup with PIC </a:t>
            </a:r>
            <a:r>
              <a:rPr lang="en-CA" dirty="0" err="1">
                <a:solidFill>
                  <a:srgbClr val="002060"/>
                </a:solidFill>
              </a:rPr>
              <a:t>uController</a:t>
            </a:r>
            <a:r>
              <a:rPr lang="en-CA" dirty="0">
                <a:solidFill>
                  <a:srgbClr val="002060"/>
                </a:solidFill>
              </a:rPr>
              <a:t> (16F88)</a:t>
            </a:r>
          </a:p>
          <a:p>
            <a:r>
              <a:rPr lang="en-CA" dirty="0">
                <a:solidFill>
                  <a:srgbClr val="002060"/>
                </a:solidFill>
              </a:rPr>
              <a:t>Store how long current was detected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8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INITIAL CIRCUIT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A8078-E7F3-4E7B-B960-918B65E1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0" y="1617387"/>
            <a:ext cx="6193883" cy="429039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5EA33C-5B7F-4920-A44B-EFFC5A0A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832" y="1617387"/>
            <a:ext cx="5075368" cy="435133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002060"/>
                </a:solidFill>
              </a:rPr>
              <a:t>Didn’t have proper toroid for 60 Hz.  </a:t>
            </a:r>
          </a:p>
          <a:p>
            <a:r>
              <a:rPr lang="en-CA" dirty="0">
                <a:solidFill>
                  <a:srgbClr val="002060"/>
                </a:solidFill>
              </a:rPr>
              <a:t>Voltage too low on secondary to detect</a:t>
            </a:r>
          </a:p>
          <a:p>
            <a:r>
              <a:rPr lang="en-CA" dirty="0">
                <a:solidFill>
                  <a:srgbClr val="002060"/>
                </a:solidFill>
              </a:rPr>
              <a:t>Had to wing it and use an </a:t>
            </a:r>
            <a:r>
              <a:rPr lang="en-CA" dirty="0" err="1">
                <a:solidFill>
                  <a:srgbClr val="002060"/>
                </a:solidFill>
              </a:rPr>
              <a:t>opamp</a:t>
            </a:r>
            <a:r>
              <a:rPr lang="en-CA" dirty="0">
                <a:solidFill>
                  <a:srgbClr val="002060"/>
                </a:solidFill>
              </a:rPr>
              <a:t> to amplify signal so </a:t>
            </a:r>
            <a:r>
              <a:rPr lang="en-CA" dirty="0" err="1">
                <a:solidFill>
                  <a:srgbClr val="002060"/>
                </a:solidFill>
              </a:rPr>
              <a:t>uController</a:t>
            </a:r>
            <a:r>
              <a:rPr lang="en-CA" dirty="0">
                <a:solidFill>
                  <a:srgbClr val="002060"/>
                </a:solidFill>
              </a:rPr>
              <a:t> could detect it.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ACTUAL CIRCUIT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5782-A6E6-482D-9316-9F88E612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9" y="1100137"/>
            <a:ext cx="11451255" cy="532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AC43C9-0B2D-4516-ABC0-BE0F34D49CFF}"/>
              </a:ext>
            </a:extLst>
          </p:cNvPr>
          <p:cNvSpPr txBox="1"/>
          <p:nvPr/>
        </p:nvSpPr>
        <p:spPr>
          <a:xfrm>
            <a:off x="1026774" y="5559957"/>
            <a:ext cx="151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R4 for current sensing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79D879-A02C-4C84-9BAD-742946280210}"/>
              </a:ext>
            </a:extLst>
          </p:cNvPr>
          <p:cNvCxnSpPr>
            <a:cxnSpLocks/>
          </p:cNvCxnSpPr>
          <p:nvPr/>
        </p:nvCxnSpPr>
        <p:spPr>
          <a:xfrm flipV="1">
            <a:off x="2467627" y="5434697"/>
            <a:ext cx="1089765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698693-B46B-4FD7-A70D-1673E34D723C}"/>
              </a:ext>
            </a:extLst>
          </p:cNvPr>
          <p:cNvSpPr txBox="1"/>
          <p:nvPr/>
        </p:nvSpPr>
        <p:spPr>
          <a:xfrm>
            <a:off x="3744923" y="3429000"/>
            <a:ext cx="104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Gain x6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1AD22F-8B0E-460B-8038-BAD94591E1ED}"/>
              </a:ext>
            </a:extLst>
          </p:cNvPr>
          <p:cNvCxnSpPr/>
          <p:nvPr/>
        </p:nvCxnSpPr>
        <p:spPr>
          <a:xfrm>
            <a:off x="4208745" y="3764756"/>
            <a:ext cx="688932" cy="356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D846D6-BEDF-497D-8FDE-A85868D09CD7}"/>
              </a:ext>
            </a:extLst>
          </p:cNvPr>
          <p:cNvCxnSpPr>
            <a:cxnSpLocks/>
          </p:cNvCxnSpPr>
          <p:nvPr/>
        </p:nvCxnSpPr>
        <p:spPr>
          <a:xfrm flipH="1">
            <a:off x="3695179" y="3798332"/>
            <a:ext cx="513566" cy="53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0863BF-F965-49FE-9550-B08DEF44C984}"/>
              </a:ext>
            </a:extLst>
          </p:cNvPr>
          <p:cNvSpPr txBox="1"/>
          <p:nvPr/>
        </p:nvSpPr>
        <p:spPr>
          <a:xfrm>
            <a:off x="9058047" y="3798332"/>
            <a:ext cx="170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With 10A get 137 mV peak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E6F363-AC2B-4C9D-9C26-DF4327D0B647}"/>
              </a:ext>
            </a:extLst>
          </p:cNvPr>
          <p:cNvCxnSpPr/>
          <p:nvPr/>
        </p:nvCxnSpPr>
        <p:spPr>
          <a:xfrm flipH="1">
            <a:off x="8880953" y="4421688"/>
            <a:ext cx="914400" cy="425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57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182B-ACF8-4BA3-BFC5-FB342EA1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79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PREDICTED RESULTS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F99DA-9137-4004-A957-5AB0DD73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8" y="1052187"/>
            <a:ext cx="11736267" cy="5561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18922C-90A5-4975-A662-BDBEB007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89" y="4376864"/>
            <a:ext cx="381053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E78D-3276-401B-9663-A2570489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BUILD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E63B4-4894-437E-8646-78E02B7B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21" y="771525"/>
            <a:ext cx="4294805" cy="5729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F4650-83E6-4E3A-A786-1F5ACFCF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71524"/>
            <a:ext cx="4294805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5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ECE5-9012-436A-88F2-D93338B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rgbClr val="002060"/>
                </a:solidFill>
              </a:rPr>
              <a:t>SOFTWARE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668C-93DA-46C6-8C58-3B45AE6C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0" y="1087569"/>
            <a:ext cx="4077269" cy="1714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10D25-D2C8-4C0F-B1BA-4A5E616F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0" y="2802308"/>
            <a:ext cx="4925112" cy="3839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DF7AB-88BB-4D0D-B9CF-B8175497C5F9}"/>
              </a:ext>
            </a:extLst>
          </p:cNvPr>
          <p:cNvSpPr txBox="1"/>
          <p:nvPr/>
        </p:nvSpPr>
        <p:spPr>
          <a:xfrm>
            <a:off x="5776913" y="492368"/>
            <a:ext cx="353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Voltage is present and heater is </a:t>
            </a:r>
            <a:r>
              <a:rPr lang="en-US" b="1" dirty="0">
                <a:solidFill>
                  <a:srgbClr val="FF0000"/>
                </a:solidFill>
              </a:rPr>
              <a:t>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DF7AD-C418-4CD6-BE4C-A0EC89B7AAB2}"/>
              </a:ext>
            </a:extLst>
          </p:cNvPr>
          <p:cNvCxnSpPr>
            <a:stCxn id="11" idx="1"/>
          </p:cNvCxnSpPr>
          <p:nvPr/>
        </p:nvCxnSpPr>
        <p:spPr>
          <a:xfrm flipH="1">
            <a:off x="3898009" y="677034"/>
            <a:ext cx="1878904" cy="539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C730968-389D-4878-A93E-C3175F19F3B5}"/>
              </a:ext>
            </a:extLst>
          </p:cNvPr>
          <p:cNvSpPr/>
          <p:nvPr/>
        </p:nvSpPr>
        <p:spPr>
          <a:xfrm>
            <a:off x="3933173" y="1440493"/>
            <a:ext cx="137786" cy="9726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646163-9558-4C71-8178-D8E782099B01}"/>
              </a:ext>
            </a:extLst>
          </p:cNvPr>
          <p:cNvSpPr txBox="1"/>
          <p:nvPr/>
        </p:nvSpPr>
        <p:spPr>
          <a:xfrm>
            <a:off x="5727613" y="840307"/>
            <a:ext cx="446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First time voltage detected so save start 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4AFD70-7856-4E5B-A55B-E59917E5CF4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147431" y="1024973"/>
            <a:ext cx="1580182" cy="87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BEC0A35-C0FA-44D7-A213-DFBEECA711D9}"/>
              </a:ext>
            </a:extLst>
          </p:cNvPr>
          <p:cNvSpPr txBox="1"/>
          <p:nvPr/>
        </p:nvSpPr>
        <p:spPr>
          <a:xfrm>
            <a:off x="5776913" y="2043800"/>
            <a:ext cx="518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flag to know heater is </a:t>
            </a:r>
            <a:r>
              <a:rPr lang="en-US" b="1" dirty="0">
                <a:solidFill>
                  <a:srgbClr val="FF0000"/>
                </a:solidFill>
              </a:rPr>
              <a:t>ON</a:t>
            </a:r>
            <a:r>
              <a:rPr lang="en-US" b="1" dirty="0">
                <a:solidFill>
                  <a:srgbClr val="002060"/>
                </a:solidFill>
              </a:rPr>
              <a:t> – i.e. remember its </a:t>
            </a:r>
            <a:r>
              <a:rPr lang="en-US" b="1" dirty="0">
                <a:solidFill>
                  <a:srgbClr val="FF0000"/>
                </a:solidFill>
              </a:rPr>
              <a:t>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6A7934-397D-4408-A81A-BE36476EB256}"/>
              </a:ext>
            </a:extLst>
          </p:cNvPr>
          <p:cNvCxnSpPr>
            <a:cxnSpLocks/>
          </p:cNvCxnSpPr>
          <p:nvPr/>
        </p:nvCxnSpPr>
        <p:spPr>
          <a:xfrm flipH="1">
            <a:off x="2029216" y="2219068"/>
            <a:ext cx="3790005" cy="48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CEBB97-B825-4EDE-A0C7-246E3D7617EE}"/>
              </a:ext>
            </a:extLst>
          </p:cNvPr>
          <p:cNvSpPr txBox="1"/>
          <p:nvPr/>
        </p:nvSpPr>
        <p:spPr>
          <a:xfrm>
            <a:off x="5776913" y="2640437"/>
            <a:ext cx="412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Voltage is NOT present, and heater is </a:t>
            </a:r>
            <a:r>
              <a:rPr lang="en-US" b="1" dirty="0">
                <a:solidFill>
                  <a:srgbClr val="FF0000"/>
                </a:solidFill>
              </a:rPr>
              <a:t>OFF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3D8CEE-D794-4665-8521-77805BFF0491}"/>
              </a:ext>
            </a:extLst>
          </p:cNvPr>
          <p:cNvCxnSpPr>
            <a:stCxn id="31" idx="1"/>
          </p:cNvCxnSpPr>
          <p:nvPr/>
        </p:nvCxnSpPr>
        <p:spPr>
          <a:xfrm flipH="1">
            <a:off x="1828800" y="2825103"/>
            <a:ext cx="3948113" cy="8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78B444-032C-4C6B-B394-EE954929992D}"/>
              </a:ext>
            </a:extLst>
          </p:cNvPr>
          <p:cNvSpPr txBox="1"/>
          <p:nvPr/>
        </p:nvSpPr>
        <p:spPr>
          <a:xfrm>
            <a:off x="5819221" y="3059668"/>
            <a:ext cx="502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First time voltage detected as off so save stop time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DED244-A359-4984-BC60-9580E7C42C2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5086882" y="3244334"/>
            <a:ext cx="732339" cy="144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58E27DED-18A0-4746-9322-A4C2367756B4}"/>
              </a:ext>
            </a:extLst>
          </p:cNvPr>
          <p:cNvSpPr/>
          <p:nvPr/>
        </p:nvSpPr>
        <p:spPr>
          <a:xfrm>
            <a:off x="4747364" y="3283287"/>
            <a:ext cx="216673" cy="27793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23A57-1AF1-43A4-9D60-20D617C5BD18}"/>
              </a:ext>
            </a:extLst>
          </p:cNvPr>
          <p:cNvSpPr txBox="1"/>
          <p:nvPr/>
        </p:nvSpPr>
        <p:spPr>
          <a:xfrm>
            <a:off x="5727613" y="6178616"/>
            <a:ext cx="530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 flag to know heater is </a:t>
            </a:r>
            <a:r>
              <a:rPr lang="en-US" b="1" dirty="0">
                <a:solidFill>
                  <a:srgbClr val="FF0000"/>
                </a:solidFill>
              </a:rPr>
              <a:t>OFF</a:t>
            </a:r>
            <a:r>
              <a:rPr lang="en-US" b="1" dirty="0">
                <a:solidFill>
                  <a:srgbClr val="002060"/>
                </a:solidFill>
              </a:rPr>
              <a:t> – i.e. remember its </a:t>
            </a:r>
            <a:r>
              <a:rPr lang="en-US" b="1" dirty="0">
                <a:solidFill>
                  <a:srgbClr val="FF0000"/>
                </a:solidFill>
              </a:rPr>
              <a:t>OFF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2E5900-5E60-4AC2-B04C-2F4EDA83C131}"/>
              </a:ext>
            </a:extLst>
          </p:cNvPr>
          <p:cNvCxnSpPr>
            <a:cxnSpLocks/>
          </p:cNvCxnSpPr>
          <p:nvPr/>
        </p:nvCxnSpPr>
        <p:spPr>
          <a:xfrm flipH="1">
            <a:off x="2004164" y="6363812"/>
            <a:ext cx="3723450" cy="3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700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153A47-D8B0-4296-B767-1F689E7E0045}"/>
              </a:ext>
            </a:extLst>
          </p:cNvPr>
          <p:cNvSpPr txBox="1"/>
          <p:nvPr/>
        </p:nvSpPr>
        <p:spPr>
          <a:xfrm>
            <a:off x="257174" y="171451"/>
            <a:ext cx="20954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FIN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D1169-1E64-4B65-A0D5-586B268C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5" y="2304871"/>
            <a:ext cx="10466380" cy="31529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7FC526-CF4F-4548-A2AE-92D59B90F341}"/>
              </a:ext>
            </a:extLst>
          </p:cNvPr>
          <p:cNvSpPr/>
          <p:nvPr/>
        </p:nvSpPr>
        <p:spPr>
          <a:xfrm>
            <a:off x="3777521" y="4512039"/>
            <a:ext cx="1019331" cy="374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199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Cool Microcontroller Projects  AC Current Sensor</vt:lpstr>
      <vt:lpstr>BACKGROUND</vt:lpstr>
      <vt:lpstr>Noodling</vt:lpstr>
      <vt:lpstr>INITIAL CIRCUIT</vt:lpstr>
      <vt:lpstr>ACTUAL CIRCUIT</vt:lpstr>
      <vt:lpstr>PREDICTED RESULTS</vt:lpstr>
      <vt:lpstr>BUILD</vt:lpstr>
      <vt:lpstr>SOFTWARE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Rajnauth</dc:creator>
  <cp:lastModifiedBy>Dave Rajnauth</cp:lastModifiedBy>
  <cp:revision>30</cp:revision>
  <dcterms:created xsi:type="dcterms:W3CDTF">2020-12-12T17:52:06Z</dcterms:created>
  <dcterms:modified xsi:type="dcterms:W3CDTF">2021-02-05T22:00:41Z</dcterms:modified>
</cp:coreProperties>
</file>